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  <p:sldMasterId id="2147483709" r:id="rId3"/>
    <p:sldMasterId id="2147483696" r:id="rId4"/>
    <p:sldMasterId id="2147483684" r:id="rId5"/>
    <p:sldMasterId id="2147483660" r:id="rId6"/>
    <p:sldMasterId id="2147483672" r:id="rId7"/>
  </p:sldMasterIdLst>
  <p:notesMasterIdLst>
    <p:notesMasterId r:id="rId9"/>
  </p:notesMasterIdLst>
  <p:sldIdLst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67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BDE78-42D7-4715-AAEF-293E4B1C0F7B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29EAA-7058-4014-9204-891CFA81F9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39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15BFC-531D-9539-CB5C-22C4B5C971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A29E8-2F12-F76E-1D0A-FF73095F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78B83E-DA6E-42F4-FC8E-34C9A13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9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A79567-24D0-75F3-F6B2-6BCEA04A4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DE1CF0-EF96-50F9-929D-44BB589AD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5A71BE-1C94-77F2-FB35-40724B3B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5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2B29A-A76F-C9F5-9A71-0EB36840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5C8947-2C4F-F2F8-6CCB-D4647700B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44161C-F404-B3D1-E748-2DD206B9A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0A2279-59A6-F8AA-5C1C-AC4E1A12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094263-F2D3-22E4-BD90-E4724615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97AD96-DA9F-F2E0-A91E-41EBD094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18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3365DA-589D-ADDF-BFD5-72BCF09F1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867EE7-A6F4-9272-A470-D01F1065E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9D20A2-E7B4-EB47-A63D-274F3939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0FDC9-27BD-A715-1924-6B68F20B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11CEA-57CF-E6FF-639D-E316B63B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204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75D269-B042-F49E-885C-D9F606682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82C314-D8A8-08D9-7231-4728E26A4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6F53F-7E01-02EE-91F8-29B5892A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812F44-4376-C55B-BE93-1FBC3115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28F1A7-4A25-F05A-94FA-D0A857B3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605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FDE95-9EC3-6DEC-E372-807956D56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082782-95D6-F6CF-E829-0478958E5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8538AD-F072-11C0-9D18-FB6FE373E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A2399B-ADD8-DB0E-5A97-0115A9C4E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2643DA-7932-C181-BE67-FCDDBFB53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23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4F5F9-38CD-903A-053A-2844D8E6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49CD11-35D3-61ED-0F20-1C5AD9F6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48E533-82E8-F377-D484-3C003C976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D551E-5515-334A-B912-FDDF5B09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A3ADD-0B2B-9DDD-430A-C9993A1B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440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8A59E-9E54-DE2F-0514-95EDBFC0D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7AA83D-BA4C-6C33-625E-9C7133EE3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1F17F1-B727-39C4-70DE-B146B681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0270B7-4BDC-5C19-BE49-601AD033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1F5F9-792F-C67F-9B18-DA1A1232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877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84A55-4373-6B5F-E7A2-DC453E3A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7743E-57D0-9460-A005-C8A5F4AE4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42EFF2-0076-51C5-E454-2F9151017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8C0DEC-68CF-FE60-F1DC-8A8D28A9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D16EE8-E5EC-0FA2-226E-1C736D039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E5B10B-E7F1-319C-35EA-1D13FDD3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487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D50B6-33B1-8AE3-18E3-2648A54A7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ADF05F-40C4-F3BE-5A03-6393AFBE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442C56-EE43-4F16-9CF8-68F360658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AE13A4-D7C7-B2A4-9732-A53402103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C7135B-FEBD-5029-52C6-604E75BCB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6DA8F9-D051-F124-696E-098A0E51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DE857F7-7840-0041-7ED5-C3A18D96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C0C3B5-4439-6C44-26BD-F7C1D8CA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942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D3C4A-2A8D-89E8-5773-DDBBB7B26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A400DD-4EDC-33D0-DE41-AA59BDAEE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6FC6F7-0664-BEA8-325D-294270DB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96DB27-4F9E-EC2D-6835-A2184CA2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53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Texto">
            <a:extLst>
              <a:ext uri="{FF2B5EF4-FFF2-40B4-BE49-F238E27FC236}">
                <a16:creationId xmlns:a16="http://schemas.microsoft.com/office/drawing/2014/main" id="{9A265415-CDDD-5541-1D4E-A5966A7B2F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3" y="386159"/>
            <a:ext cx="3757612" cy="71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5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F60A87-6710-6CDF-DF36-08B664F2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A41DEA-9C69-5D3A-C3FF-E8495FF08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D514CC-51C7-EFED-19B8-F9D2E51C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00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31D0C-E3ED-9C45-F06E-ABF78C68C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1F3098-75FF-C712-4725-8F603D87E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A24AC-81C0-5F6F-CE31-D268017BD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CFAA7A-8493-65FB-C666-AD2D29F1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26A067-89D3-C590-10EB-EFC6264F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FDE2B5-9F2D-0C0C-0708-BF93EB22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943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8FDBE-94A2-4832-C942-2180DE99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B5490B-08DB-F847-C0A5-50EEFB88B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81ED48-425D-D094-77D9-23DA22723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D93DA0-CA75-7F41-E39D-B74C71E9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C278FE-829F-588F-56B6-182071AF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BAF9D-33C3-506E-EDF8-E5552C3B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844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DE1B2-4256-BFE6-DEA3-78C36C81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1CD007-8D13-8C95-BC77-95C6CD3D5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3FEEB-8CD0-BAA6-2D40-2EF908E1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B8F60D-0C6E-99FA-8184-571F1AC03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AE00D-345D-5458-662A-601DA898A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485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D6BF59-F356-419F-07EF-0118684F6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981647-A591-C3E9-E4E5-9AB067CA8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6C678C-8737-747A-84E2-A153EACD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EE9B1E-968C-F84A-C449-B63FDA38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CE3911-D173-E086-4B2C-341DFC46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31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6B808-4746-13A9-267B-3D278BA6B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FB3005-3FD1-C853-50FC-FEE2D0DB6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3B33B0-B0A9-C4F1-E130-A9F71D55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8AC49C-C25D-9172-BF6E-1CE2E5CDF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6BD25-D693-CC69-8461-E1AC5C17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694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B08A2-9B67-D9B8-A01B-C2169087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6CC8FD-85F8-3898-ADB3-235CE23F9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B40765-BA14-D25D-C744-A7CF25AC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BC395-BCB2-F6E8-1B3A-0CCF34A1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26D035-5905-390C-9A59-6827FB72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483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49D5D-A76C-A3F8-AC4E-9294454D1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72042A-6164-1385-6CF3-5FA78A050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7DF1B3-FAFA-FC5E-BE9B-96FFBA72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F7A31-5917-80F3-CF37-873B6169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E9457-B797-92D8-5511-EA9142C7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86463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0B34F-EE43-1286-B478-479BE1F1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4A326B-9525-144F-18D2-42EDA97A4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07BD38-F051-0894-B613-576FAE002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34690F-1E30-C0B1-A628-3E467BC9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32BA9A-E94F-CC94-F850-6A1EA232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19229D-119F-9943-C025-58CAE8B15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5342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2DEB1-74CE-A979-2AF3-2AC644EAE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92A04E-15FD-4D6C-EC1C-5CA34CB24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A2569D-049B-9F35-650E-48662C8E9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0D821F-6017-5EFE-3D2E-549C33E09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0A31C2-9DC0-8182-4EE1-28C1F26E5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1A1C8F-CEB7-B6F4-AA4F-847A4CDAB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BBD53E-443A-01C3-DD14-33F09EE0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281EF37-8DBD-104F-35D9-A242F646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2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Texto&#10;&#10;Descripción generada automáticamente con confianza media">
            <a:extLst>
              <a:ext uri="{FF2B5EF4-FFF2-40B4-BE49-F238E27FC236}">
                <a16:creationId xmlns:a16="http://schemas.microsoft.com/office/drawing/2014/main" id="{D7F03FB5-D849-5162-104B-65374D41A9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674" y="360948"/>
            <a:ext cx="3190907" cy="6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744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F9985-C6CB-A6C1-D729-F8D30FBD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0636D7-4A1E-0D74-B014-4DAC39C98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C9E1A1-5F6A-E369-CF57-AC24EA03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7DFA2E-B7E1-C0EF-E300-83A940241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1633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19FDE1-1EF8-4616-44A8-4FE00C22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98E024-23AF-C748-CC45-D5DD3105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8217D-2002-C149-5FD7-4B18DF3F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029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338A4-3F6F-BD76-07BD-F1BB74D3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E54437-36A8-ACDF-D58A-A28F1B54C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54670C-C3E5-8BBF-86C5-22E64AA92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633BF-E331-47F2-0816-3457F3E66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7A354B-906F-615C-E948-F5DE5D8B5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757F7-6DCE-3876-DFDA-9001C480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8194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A6713-7737-F7E7-A005-441D45AB4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B5A0A8-CBDA-FA4A-0C79-D5AD7183E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3D3961-4349-3B9F-DB0E-AB6582B6F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8153E2-FCFB-0500-83F5-9A6093C3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9F6200-E2D7-B598-4934-1ACEDC38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7BCB33-5A6F-D185-8BC0-03697C88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3988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B9CDD-A668-82E5-FB99-84CF3901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B2373-A456-05B8-49B1-23DF53C92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1D668F-6FF7-4268-38C3-F10CBDC9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417A6-C655-F7E0-46E6-EDBB6E268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6AB9A2-43F7-7622-32D1-562268CB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5185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F073C5-DD4B-274C-DBC7-F572BF464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7AE3C5-0D38-8106-22A7-AB6AB29A1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81F3E4-1033-D767-546E-7740938F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A230F4-CFE0-2D7E-34A0-30971594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85223B-B8B2-D36B-9C78-E9BA2831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431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7CC01-DDE2-6F6A-57CF-14DB94A24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BEF437-112D-DA26-419F-C183E78DF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FE7C8C-60D7-20E7-7933-FE395FFB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CDE498-BD44-5BCC-A743-820C04645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32F062-0334-0A87-4F4F-DC370606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038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0C19F5-14FF-B438-C279-0D7F09DCE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55ABA-F5E4-F7A6-393E-F2F22B0B2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ED94D6-8245-B9CA-B7E1-E60A4B63C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146188-6D56-3B5C-41C5-E814A6D0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3A8F7-B51B-7667-BFBB-F1B5F68F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465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7A0DA-87C9-B53D-1FF5-C8EE9B62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B9103E-4296-08F5-FBD1-D8E88EF90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7CE2D1-A898-B2BA-5733-583167F4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168892-86DA-E33A-2328-E1DA7E60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3646C-30B4-1B6B-1C94-6A3C622E1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954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2791D-E731-FB27-6E3B-BD97718D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208FD5-397F-CA25-4269-A4962622EF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DAD0A-6CE2-E2E5-295D-BEA717AF0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1C1E0B-57FC-8E33-5FD5-EFD6B1BF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B8A2EE-EF53-3750-CCC3-99E167D94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ED3977-E820-6397-6C73-C4782EE8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38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8F65D-1EA6-904E-0EA3-86B57EB44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459F65-0EAA-4D0A-5259-DAEAFEE6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41BB3A-76FE-1B64-55B7-6273C80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7A45B0-0325-3AD0-25B8-4B9D749B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3B1B17-0022-0238-E94D-C43D8AFA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7046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4445E-BD86-346E-BDF6-46C78BFE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B233B-3804-AA70-4356-725019FEE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94D839-00A2-9EE6-F3D2-32985CE9A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34517A-C25C-7169-5230-58287D49A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ABAFC7-9992-8CC8-802A-9468C3BAD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0E16EE-64CD-409C-5D3A-05F9BD7B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4D9735-D4AF-07F5-11B3-9A91CD3E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ABF5D4F-CF37-EAF9-DAA1-E5A0811F7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5140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807ED-CB16-838E-4186-84EFD643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E3A24F-3ADB-799F-AA05-F631AE15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A85A-BDD1-8D96-8E37-6D313D0D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21A10D-9993-9F57-985F-CDEC1264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2422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338E4C-950D-D0FC-02A3-103E3DEB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FDCFF3-5635-E8C5-B652-1296A414E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E68142-B596-CFC6-C677-F78FDA36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3147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C3B1C-63E5-15F3-479C-160347021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AD322E-4C1D-6313-8C66-659A2FD3B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0E2F13-D827-EF63-B928-F8A4DDE84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F5D487-0CF0-E566-48D8-AB783433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3BF6DD-E2FF-3B36-F62D-D4728AC1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A38382-8FF1-C027-4091-AE3A0986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9132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FB6D8-B405-0A5F-217B-D7C5D22A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B1B094-2D5B-F115-0BA3-5C7C11B32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2442EC-DCE6-3EAE-EFCB-87A92441B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E20AF5-7E12-8DEC-6CD4-0EB635FB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950159-24AB-8D6E-1EA5-3FF81BDF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D3291A-9F76-B587-277D-AF2E5E84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3214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BA9F5-5184-7BF7-2801-AF3B42D69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479617-00EE-6B66-643E-ED1CC1E0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5CACFA-6CBA-843B-386B-4BF1A6B1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EFB3C5-9663-6650-6E6B-8360AD710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5E1918-DCF8-1D11-A9DC-69A147CC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478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B35031-0F1A-70C2-B801-0FB8E5063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614994-B5A9-8590-6180-98BFFD648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E0883-6537-C4BD-B98E-60D258DC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7BCA69-D173-55F9-DE4D-D0AFAF63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B03EA-0FBA-E7DB-284F-F9E9D6CB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203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28338-0E60-299C-82CC-F52E7A0F0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81DC65-BE04-A205-318F-218079D02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3BBF2-270B-70DE-0ECF-B08956BE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9229E3-AE78-049D-E31D-FC7D8520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18F388-B6F4-4548-3212-D3F3D82B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362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4A8E9-EFD4-DBEA-EC02-6D432FC53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6A3CA1-EE45-CF64-AB76-55E419048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5A6065-3156-5E9A-ADBF-EC92EF4F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FF781-9DDB-B570-0D6D-D3FA5199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42FE44-101E-AB78-6050-99824734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3401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33BFF-1784-A912-F06B-EEE33ACD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E382E3-9783-D8D7-5F82-2D1558283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7D28B-E54B-C783-6E6D-C5734499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4DBF04-3064-94BB-64A4-75220EDE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2CDE2-9821-DB78-6E95-7360529A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29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CE216-C364-27D7-98EB-ACCAA31D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D1791-51E7-F16F-6B20-4F42BFD38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196568-7BFF-3050-883C-A0A9999A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905A78-6134-689B-0252-D37864A9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0E5C3-952C-6193-FB6B-33383DEF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27754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313A9-08BC-F2D8-1962-80AE2A68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66AC2-794D-81AE-DDA7-50883D473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FB9FB3-404B-3883-D68B-2904F8EE0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CA8A1A-B12F-9FD3-D34C-D78127B3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9DA771-D34F-9B16-9360-E6F3E11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67C3D-7ED5-0DA7-1D1E-C4266931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4043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FD1B1-CB16-C1D7-48E1-81E79DDF2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6542CF-498E-664B-BFCA-26077E0AD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FB92FE-3D71-FE53-4BBB-53B7937CD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7493B1-5D87-6EF7-63F1-61456C6D7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96B893-BBF3-53FA-E917-314E5DB56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C3EDE0-13EB-119C-A065-6FF88263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09127F-FC86-D567-6B24-5E401ECE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12F667-67E3-8BDE-F748-D3D20336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1134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A41EC-2D25-DEC0-98FC-9F16800A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F79D685-1974-176C-F02B-F81661EC5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F6FD64-7082-CD0F-0E4B-B0781870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5E7967-5CEA-7D88-FE45-5C9F8672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0162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39A7C6-2A20-3C50-B36E-496BAFAF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5C71D5-65D4-9B5D-6413-2F85D0C1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DB9D54-DE28-E818-5D5F-6E34E9ED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766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49CE3-2DF0-F54E-3561-8333E316F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DEEE92-7BCE-4BC0-1D09-2588F90AB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E7D22A-287E-F8BC-2D9C-7F3101768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830AD6-927B-BCF8-3622-EB6E1819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69A550-687E-049B-13D8-B3AFD3F3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7648B9-5676-B983-0C03-4275BF48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6214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30330-3F06-E867-F6A3-5BE6ECA1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D61397-8511-B731-5051-8FB4FC195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11EE28-8356-A7EE-8974-795C1C80B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631C5C-90BB-12A8-4AEC-DDAC0ED08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4D5D7B-BBF5-1939-1F19-0A91C7604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71814-E217-52C8-7EA1-0F975D6D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362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1B19A-8957-AF4C-211B-7AB8A9E5D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BBF2A7-3BB7-E1F2-2F04-1E8994D44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0B610-1F05-60E3-1580-83D59CDC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12E54A-BB6D-0F1E-E3B0-7DD6F7BB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2F561-3727-1787-94DA-177859EA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110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66E1A-EE01-8E63-3F52-1E68078DB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E29867-7CAB-07BD-EA90-338BD779B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0F8DC-1429-252F-B7A2-FC50F0615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1BA29-CC7C-7112-8C27-F9A194FE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CDC013-5368-111D-EC1B-1F88195D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5030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C0DB0-655B-B587-21F3-AD57669FA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C56273-9439-44E8-E816-E58A3A65C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E9A540-6C1D-AC65-CDE3-806E9033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77D961-C8C2-A7D9-CB95-0398D350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AC824-F987-A9E2-7D98-D377696A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8305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BF4D2-4158-2FAF-6C53-3388D02E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281B02-BD46-4639-9EA1-1B3922B60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4685A-02C1-F552-342C-E7037CF2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0D58D5-A331-E9F6-8906-27301BDE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E47FC-776F-035B-768F-DE6DBDAE8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22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3585C-EF00-E048-74B9-04B8FB530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96C2AB-DB1B-96C1-2F58-6389253B2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650F8E-D89B-C954-A335-C20EC21BC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AF5BB-0068-1FB3-539C-CE68608B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C7B4F6-DB5A-EADD-8FAC-2780CC78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1743E2-25A1-ABE8-07D7-D3B6E5BA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7991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D9D98-675F-7C32-7D97-071A86E59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5EFF50-627A-54FB-7676-4FC84054B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824599-10C5-9DC9-E288-2168269C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37C11-589F-4E3F-BE65-09285287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0A00DE-B4B0-14EE-BDC8-C25E045B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2760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ED0BC-5557-3208-98D8-92663607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D89636-1515-E0C4-214A-7AB1D62DD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887B59-B901-262F-5EFF-7F10DC4DE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905793-C170-9D8E-1557-0E208529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AC27D1-65A4-AA9C-A5B6-3EC3D55A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65B43F-741F-2E50-9DD6-C8535060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3128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C3680-5ADE-C271-D70D-D0E96EB8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7E9DD7-65C2-9B65-146A-C63BA0D9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DE5B23-F86A-0AA3-2572-20CEF7B55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D405B4-CEC8-89B1-C4C7-50A82CE2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864149-0CA0-4D42-A9EB-BCD086164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CB9E0F0-61B5-C925-94C3-C5E2E11F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280B95-A39D-3AC4-F966-89BB2F8C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0ACA44-6413-19C5-8798-83670E02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8601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DDFA7-EEA8-82BF-FAA2-A268F79B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7ED231-5478-DB16-3F15-E31C1460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E6F20D-1709-F884-8F43-B672E1DC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0A6F07-07EA-2D00-38D2-951E6FC8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0163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C128DF-A45D-9465-C784-B7821B02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2E7229-05A8-8441-B38D-F2346A86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196863-BBA0-0D62-9F11-FAC22484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365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32078-BAD2-92AB-69A8-42256332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55BA2D-9C96-EB3B-8C6F-E4713C77F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1B736B-24AB-7B54-BD10-97A22E6D1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72F93B-63E2-57E2-B0E5-49E52F7A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021AF6-C81A-3F01-929A-DA1579AC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2977AB-BCA3-8876-E499-9AC9DF7B6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3169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88E20-CE30-CD45-94C5-1DDD86A7A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FF3B22-1DCB-9C4D-EA09-108DB9CE3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9190BD-C8E4-671F-71AE-726A48536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0DAD60-81DE-2C71-3E0F-31DD5011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A72026-25E2-98E7-3B78-F489A371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F02D40-5033-82A1-75B9-9021E890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9194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9C8B8-E61C-610D-6604-24E7D4A6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9F3498-7162-12A4-FB02-C66FD41CB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6212B7-50B2-C5FE-E604-14F3FBFE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91F48-3BF1-D3B7-5D02-AC008A291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1DE77C-FCF2-EF3F-10D3-03FE1ED6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6012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3D685A-7612-AC19-49C5-88A2BC628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A54588-4829-9937-A606-D2B0BA16A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B1727A-387D-F74C-D3DC-741BAE0B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7C251-ABA6-9C4C-6B40-48F8FC57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70C72-EDBB-E042-E410-9522E4E6D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2305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E4DDF-B03A-F9A5-46F9-85E032CC6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5415E1-41D4-472D-1A7B-FCF99D4F3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DF4F58-0A42-34C3-A04F-DAF9853D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4A3C2-D10B-4B2A-A85B-6CE9D0B56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738F7A-F9E4-260D-C706-54D070CA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85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FA8B1-EC75-38F7-2350-BC8ED30E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50A04E-0669-73D9-8D51-4CEB351B4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434678-FD16-839D-33B2-1ADDD1AB6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5ACB4A-CEAF-F809-CB4D-AA3CB5806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722530-6F49-FD4C-62E5-A85FD17F4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05479F2-E418-C1EE-8D12-3211865E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CFBDD9-8CBA-D9D8-40B6-B91B46569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EF50E8-A7B9-4A89-B410-01DB2F26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4829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03F44-0D62-3228-1B12-38E074CB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D29270-DB60-BCEE-8CA6-F77582403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9BD6F8-3C51-D2FE-59E2-9EFD2E286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9C63ED-7E92-23A3-3ADA-4E496FAE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1FB659-2F19-0415-83D6-AB2E44B3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0487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1F847-678A-9751-2206-F7069445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DD2032-7E66-9A7E-C387-6599910C0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B8CD2D-EDEF-CA40-0250-D085106B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CC7E08-A5CD-D08D-7DAE-A45E05E4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559F4E-7FF1-83F6-6C2F-BF6E2FB74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7184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32C3-F738-5CB0-5B8F-0B61FBA1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571FC9-2132-235A-EE97-30912520B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362C0C-19A7-515C-1C07-F90B0100D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823E55-A82D-15ED-8FFF-03BCCCC8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AA1793-2DDE-601B-AFA7-C7BD1AD7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3A516C-9839-34F4-4D7B-9C1A1E19E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7838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9230B-64BC-0769-CC4A-B4FE51E6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D90C32-78A7-4FE4-C836-25E15F410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AFD383-0F96-8D99-D5EA-783BD1A9C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FECF61-2112-49BA-FD72-F2730E469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04B504-2E4A-50C8-D28C-25D9486F2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FBECF7-D825-7D01-0F99-9F58A959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983312-3BEE-9357-6C90-F1A7B725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684332-162A-F0CB-8958-7ABD3AAB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5461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B2D283-9502-E37C-1150-6888BBDF4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262595-6106-8B46-EF03-80F75BA3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2A59B9-2749-50E9-E1C7-33BB3CDE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58CD62-2F9B-393C-BA99-49FFBC358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6697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7DD95A-5461-F420-003A-8F097FC2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D87C43-D011-6C06-6210-74162EEB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6FF081-94DE-1F19-5B8D-D1B39763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95903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B2C3D-C256-C024-F263-8D3E24C85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685BF-6550-5FAB-BEF0-1DF36C141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5BE292-B4A6-5F26-9331-0A94606D0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138AF8-25E2-0B45-E777-095E35D3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A4A10B-B449-C0A5-1408-87131AD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F39162-513E-3308-A090-84979D0C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43673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9F49F-C1FB-0079-1C49-F9D956B7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0FAA29-9C51-D4BA-E289-A7FA4269C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570EF-766E-140A-4B94-FAD739E20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25BE1D-3FEE-224C-5556-ED16C520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9F43B2-3E6B-AED7-DC0D-DE6F1C87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5C9D4D-74CE-1308-4A8A-2E027C1A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16399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2924D-0FD3-18E7-6E25-DBA12C20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5A58D6-FDE5-503B-A7C6-ACA21E62B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967B5F-3450-22C5-D2DE-71F06C8E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279AAA-50F0-C013-8CB2-CB37FE0F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A969D-B64D-E2A4-B4DD-6BE239A2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57008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406887-D975-525C-2526-EF95401A25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18A2F0-BDF1-BD68-79D7-16B8E0D12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800891-77AF-DD9B-C6A9-FF84921E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03344C-E188-958A-B4FD-9293AC2F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3050B3-BFBA-D4AB-0E92-3F35945F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34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B6D4F-AFC8-2FD1-92AD-B7525313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9DC42D-3069-B385-87ED-7F2334FF77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D3C9F-9153-8BC0-9B2F-BABB5D9F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6A1F52-B9CD-B06F-89F9-0AFF7945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53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FC8A43-D018-73EA-C6CA-EF9A145A5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9151D-E284-4150-A6E2-0F2D9E9E6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E562E7-F1A3-59D3-D116-FA74E5B4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8FC767-F637-FC54-1DF8-65265954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E1BD8D-031A-406B-9211-BF328B3B1D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25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Texto&#10;&#10;Descripción generada automáticamente con confianza media">
            <a:extLst>
              <a:ext uri="{FF2B5EF4-FFF2-40B4-BE49-F238E27FC236}">
                <a16:creationId xmlns:a16="http://schemas.microsoft.com/office/drawing/2014/main" id="{E8C9034B-B6AE-B9DC-E134-62ECBA48FDE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07" y="196638"/>
            <a:ext cx="6730585" cy="128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8" r:id="rId2"/>
    <p:sldLayoutId id="2147483733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6D05F5-0AFF-AF7F-B61E-426035B6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680B85-CD7E-549A-901D-DF3953A21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EE2EEE-1F3D-D415-172D-90F513EAA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AD93A-DA5C-4E66-B530-C77007ECD37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5D0B20-E819-A04E-E6D3-13BE4D91F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323AA3-CDE7-85AD-F198-923778D80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2206-1E4D-41FE-A807-D155F777E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96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8EBFEA-8414-9D6B-0B0C-72FF9C4C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A5A103-CC25-DB65-6DA4-9E3ED9890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3B8C96-3D17-35C0-73A5-C3C00982C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6C1F-8A0D-4CB0-9A8B-7559DA983C6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10973-BE43-AD00-7CB4-628336905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8AA47-8D51-B2EC-814D-D7D854016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EF628-A427-495E-8AAF-9BC1FFECA0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50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15E416-CBBA-3231-5D9B-DF8EA4937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74A8D7-E3C7-8EE4-6514-7291BFD6A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78E847-C4C9-31EA-287A-6603A4904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8943B-B520-4B92-9852-968C6217BC9C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CC8292-B09E-A230-B8E4-EB01A328E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68556-107F-CCD9-B074-B8647FEC6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0202-DAC3-46BE-B418-7A7944E1CC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0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B0EAF6-97E1-E6A4-5069-FDA8D49C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43B29A-F4C6-3772-ACC1-547A2F278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101B3-25CB-5BB5-1330-124C7A13E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A59D0-F194-4B1F-AA84-753A1275A1BA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B62E0B-E141-B7EE-15FC-2B191CA01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DF471-2E21-2AE5-AA89-03C63457D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1361-994B-4014-AB00-08C34AD0F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45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F807F19-8A60-5CE6-8249-0B3E31DA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2A34B4-F1D9-5FF8-2E72-7E8A94C0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1C8AD4-595A-8A03-1721-5832A31844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9DDFD-C031-42AC-A952-8B6300ACCFB5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28FC91-65FD-E2D9-6DA4-130D8634C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11EEA-817E-1D42-1AA3-5C05BBC24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E084-0158-4E56-8514-D0C6D24BEB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76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73F1C3-2623-D389-5C33-A019F2F00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B1B06A-0CDA-2403-E110-B6357E7F0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BD8788-9C58-3BC6-5012-04E1C7E3E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FED3-92C1-4ADF-A83A-E159B7B0A69D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D7C0D1-A90D-FBEA-0DDA-8411BE5B2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4181A1-EADE-1FAC-6290-ACCA3A64E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3424E-CCEC-4DE5-92FC-3AC87471FF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162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07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5_Diseño personalizado</vt:lpstr>
      <vt:lpstr>4_Diseño personalizado</vt:lpstr>
      <vt:lpstr>3_Diseño personalizado</vt:lpstr>
      <vt:lpstr>2_Diseño personalizado</vt:lpstr>
      <vt:lpstr>Diseño personalizado</vt:lpstr>
      <vt:lpstr>1_Diseño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Lira Galeana</dc:creator>
  <cp:lastModifiedBy>Carlos Lira Galeana</cp:lastModifiedBy>
  <cp:revision>11</cp:revision>
  <dcterms:created xsi:type="dcterms:W3CDTF">2023-11-02T18:52:06Z</dcterms:created>
  <dcterms:modified xsi:type="dcterms:W3CDTF">2023-11-09T21:17:36Z</dcterms:modified>
</cp:coreProperties>
</file>